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6" r:id="rId3"/>
    <p:sldId id="278" r:id="rId4"/>
    <p:sldId id="283" r:id="rId5"/>
    <p:sldId id="277" r:id="rId6"/>
    <p:sldId id="280" r:id="rId7"/>
    <p:sldId id="286" r:id="rId8"/>
    <p:sldId id="282" r:id="rId9"/>
    <p:sldId id="281" r:id="rId10"/>
    <p:sldId id="273" r:id="rId11"/>
    <p:sldId id="279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0" r:id="rId27"/>
    <p:sldId id="299" r:id="rId28"/>
    <p:sldId id="301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0929"/>
  </p:normalViewPr>
  <p:slideViewPr>
    <p:cSldViewPr>
      <p:cViewPr varScale="1">
        <p:scale>
          <a:sx n="71" d="100"/>
          <a:sy n="7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71EFDA-792B-467F-8927-1F4ABE4404FA}" type="datetimeFigureOut">
              <a:rPr lang="en-GB"/>
              <a:pPr>
                <a:defRPr/>
              </a:pPr>
              <a:t>23/04/2014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E8AEB9-64C1-4056-83ED-E29F60766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6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j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1938E5-7F32-4547-8968-DFA55B4E58B5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F218-2810-4C58-8BD2-B4CB630FA0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957266"/>
      </p:ext>
    </p:extLst>
  </p:cSld>
  <p:clrMapOvr>
    <a:masterClrMapping/>
  </p:clrMapOvr>
  <p:transition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4474-F8D0-4EEC-B44E-1B5558B1B3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225773"/>
      </p:ext>
    </p:extLst>
  </p:cSld>
  <p:clrMapOvr>
    <a:masterClrMapping/>
  </p:clrMapOvr>
  <p:transition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F204-53D2-4641-8D2B-FC6E8DD288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809689"/>
      </p:ext>
    </p:extLst>
  </p:cSld>
  <p:clrMapOvr>
    <a:masterClrMapping/>
  </p:clrMapOvr>
  <p:transition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2139-E733-46F4-9057-8049FE568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429991"/>
      </p:ext>
    </p:extLst>
  </p:cSld>
  <p:clrMapOvr>
    <a:masterClrMapping/>
  </p:clrMapOvr>
  <p:transition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571F-9054-4605-837E-AE962FFFF5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725880"/>
      </p:ext>
    </p:extLst>
  </p:cSld>
  <p:clrMapOvr>
    <a:masterClrMapping/>
  </p:clrMapOvr>
  <p:transition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49E0-A9FD-4710-8AF7-4D0AB6E6A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4056614"/>
      </p:ext>
    </p:extLst>
  </p:cSld>
  <p:clrMapOvr>
    <a:masterClrMapping/>
  </p:clrMapOvr>
  <p:transition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9880-CCC5-46C3-8511-5D16D0672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990158"/>
      </p:ext>
    </p:extLst>
  </p:cSld>
  <p:clrMapOvr>
    <a:masterClrMapping/>
  </p:clrMapOvr>
  <p:transition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5752-FE8B-48EE-9896-B37701F869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12995"/>
      </p:ext>
    </p:extLst>
  </p:cSld>
  <p:clrMapOvr>
    <a:masterClrMapping/>
  </p:clrMapOvr>
  <p:transition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D708-B2F6-42C3-A089-24A300375F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843236"/>
      </p:ext>
    </p:extLst>
  </p:cSld>
  <p:clrMapOvr>
    <a:masterClrMapping/>
  </p:clrMapOvr>
  <p:transition advClick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AA6F-4173-4DB0-B2F3-25C7690FC6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171394"/>
      </p:ext>
    </p:extLst>
  </p:cSld>
  <p:clrMapOvr>
    <a:masterClrMapping/>
  </p:clrMapOvr>
  <p:transition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8A87-D97E-4997-94A5-251EE62480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352824"/>
      </p:ext>
    </p:extLst>
  </p:cSld>
  <p:clrMapOvr>
    <a:masterClrMapping/>
  </p:clrMapOvr>
  <p:transition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0000"/>
            </a:gs>
            <a:gs pos="72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20CA1A-5B1B-41E6-AA2D-6A1BBB46A9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advClick="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29000" y="1988840"/>
            <a:ext cx="11430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j</a:t>
            </a:r>
          </a:p>
        </p:txBody>
      </p:sp>
      <p:pic>
        <p:nvPicPr>
          <p:cNvPr id="13315" name="Picture 3" descr="pcs_popular_132">
            <a:hlinkClick r:id="" action="ppaction://noaction">
              <a:snd r:embed="rId1" name="41 j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7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41 j19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1 j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6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20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3321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‘juh!’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79482" y="2132856"/>
            <a:ext cx="230063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Comic Sans MS" pitchFamily="66" charset="0"/>
              </a:rPr>
              <a:t>sh</a:t>
            </a:r>
            <a:endParaRPr lang="en-GB" altLang="en-US" sz="15500" dirty="0">
              <a:latin typeface="Comic Sans MS" pitchFamily="66" charset="0"/>
            </a:endParaRPr>
          </a:p>
        </p:txBody>
      </p:sp>
      <p:pic>
        <p:nvPicPr>
          <p:cNvPr id="22531" name="Picture 3" descr="pcs_popular_132">
            <a:hlinkClick r:id="" action="ppaction://noaction">
              <a:snd r:embed="rId1" name="22 s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56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22 s2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2 sh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36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22537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‘shuh!’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5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5856" y="2038970"/>
            <a:ext cx="22621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 err="1">
                <a:latin typeface="Comic Sans MS" pitchFamily="66" charset="0"/>
              </a:rPr>
              <a:t>th</a:t>
            </a:r>
            <a:endParaRPr lang="en-GB" altLang="en-US" sz="15600" dirty="0">
              <a:latin typeface="Comic Sans MS" pitchFamily="66" charset="0"/>
            </a:endParaRPr>
          </a:p>
        </p:txBody>
      </p:sp>
      <p:pic>
        <p:nvPicPr>
          <p:cNvPr id="23555" name="Picture 3" descr="pcs_popular_132">
            <a:hlinkClick r:id="" action="ppaction://noaction">
              <a:snd r:embed="rId1" name="26 t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90195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26 t21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6 th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560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23561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‘the!’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72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40088" y="2055813"/>
            <a:ext cx="2590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ng</a:t>
            </a:r>
          </a:p>
        </p:txBody>
      </p:sp>
      <p:pic>
        <p:nvPicPr>
          <p:cNvPr id="24579" name="Picture 3" descr="pcs_popular_132">
            <a:hlinkClick r:id="" action="ppaction://noaction">
              <a:snd r:embed="rId1" name="27 ng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877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27 n21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7 ng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84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Be careful to keep the sound short</a:t>
              </a:r>
              <a:r>
                <a:rPr lang="en-GB" altLang="en-US" sz="2400" dirty="0" smtClean="0">
                  <a:latin typeface="SassoonPrimaryInfant" pitchFamily="2" charset="0"/>
                </a:rPr>
                <a:t>!*</a:t>
              </a:r>
              <a:endParaRPr lang="en-GB" altLang="en-US" sz="2400" dirty="0">
                <a:latin typeface="SassoonPrimaryInfant" pitchFamily="2" charset="0"/>
              </a:endParaRPr>
            </a:p>
          </p:txBody>
        </p:sp>
        <p:sp>
          <p:nvSpPr>
            <p:cNvPr id="24585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‘nug!’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6444903" y="3181309"/>
              <a:ext cx="2448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dirty="0" smtClean="0">
                  <a:latin typeface="SassoonPrimaryInfant" pitchFamily="2" charset="0"/>
                </a:rPr>
                <a:t>as in ‘thi</a:t>
              </a:r>
              <a:r>
                <a:rPr lang="en-GB" altLang="en-US" u="sng" dirty="0" smtClean="0">
                  <a:latin typeface="SassoonPrimaryInfant" pitchFamily="2" charset="0"/>
                </a:rPr>
                <a:t>ng</a:t>
              </a:r>
              <a:r>
                <a:rPr lang="en-GB" altLang="en-US" dirty="0" smtClean="0">
                  <a:latin typeface="SassoonPrimaryInfant" pitchFamily="2" charset="0"/>
                </a:rPr>
                <a:t>’</a:t>
              </a:r>
              <a:endParaRPr lang="en-GB" altLang="en-US" dirty="0">
                <a:latin typeface="SassoonPrimaryInfant" pitchFamily="2" charset="0"/>
              </a:endParaRP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89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03848" y="2060848"/>
            <a:ext cx="2290762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 err="1">
                <a:latin typeface="Comic Sans MS" pitchFamily="66" charset="0"/>
              </a:rPr>
              <a:t>nk</a:t>
            </a:r>
            <a:endParaRPr lang="en-GB" altLang="en-US" sz="15600" dirty="0">
              <a:latin typeface="Comic Sans MS" pitchFamily="66" charset="0"/>
            </a:endParaRPr>
          </a:p>
        </p:txBody>
      </p:sp>
      <p:pic>
        <p:nvPicPr>
          <p:cNvPr id="25603" name="Picture 3" descr="pcs_popular_132">
            <a:hlinkClick r:id="" action="ppaction://noaction">
              <a:snd r:embed="rId1" name="28 nk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877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28 n21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8 nk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08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25609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‘nuk!’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‘thi</a:t>
            </a:r>
            <a:r>
              <a:rPr lang="en-GB" altLang="en-US" u="sng" dirty="0" smtClean="0">
                <a:latin typeface="SassoonPrimaryInfant" pitchFamily="2" charset="0"/>
              </a:rPr>
              <a:t>nk</a:t>
            </a:r>
            <a:r>
              <a:rPr lang="en-GB" altLang="en-US" dirty="0" smtClean="0">
                <a:latin typeface="SassoonPrimaryInfant" pitchFamily="2" charset="0"/>
              </a:rPr>
              <a:t>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75856" y="1988840"/>
            <a:ext cx="1725613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ai</a:t>
            </a:r>
            <a:endParaRPr lang="en-GB" altLang="en-US" sz="15600" dirty="0"/>
          </a:p>
        </p:txBody>
      </p:sp>
      <p:pic>
        <p:nvPicPr>
          <p:cNvPr id="26631" name="Picture 7" descr="pcs_popular_132">
            <a:hlinkClick r:id="" action="ppaction://noaction">
              <a:snd r:embed="rId1" name="64 ai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4293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64 a21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4 ai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52770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2" name="Rectangle 11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38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‘ch</a:t>
            </a:r>
            <a:r>
              <a:rPr lang="en-GB" altLang="en-US" u="sng" dirty="0" smtClean="0">
                <a:latin typeface="SassoonPrimaryInfant" pitchFamily="2" charset="0"/>
              </a:rPr>
              <a:t>ai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9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2" name="Rectangle 11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3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662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75856" y="1916832"/>
            <a:ext cx="28194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5600" dirty="0" err="1"/>
              <a:t>ee</a:t>
            </a:r>
            <a:endParaRPr lang="en-GB" altLang="en-US" sz="15600" dirty="0"/>
          </a:p>
        </p:txBody>
      </p:sp>
      <p:pic>
        <p:nvPicPr>
          <p:cNvPr id="19" name="Picture 5" descr="pcs_popular_132">
            <a:hlinkClick r:id="" action="ppaction://noaction">
              <a:snd r:embed="rId1" name="67 e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15" y="2898775"/>
            <a:ext cx="8382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67 e23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7 e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‘f</a:t>
            </a:r>
            <a:r>
              <a:rPr lang="en-GB" altLang="en-US" u="sng" dirty="0" smtClean="0">
                <a:latin typeface="SassoonPrimaryInfant" pitchFamily="2" charset="0"/>
              </a:rPr>
              <a:t>ee</a:t>
            </a:r>
            <a:r>
              <a:rPr lang="en-GB" altLang="en-US" dirty="0" smtClean="0">
                <a:latin typeface="SassoonPrimaryInfant" pitchFamily="2" charset="0"/>
              </a:rPr>
              <a:t>t’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47864" y="2038970"/>
            <a:ext cx="4114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igh</a:t>
            </a:r>
            <a:endParaRPr lang="en-GB" altLang="en-US" sz="15600" dirty="0"/>
          </a:p>
        </p:txBody>
      </p:sp>
      <p:pic>
        <p:nvPicPr>
          <p:cNvPr id="28678" name="Picture 6" descr="pcs_popular_132">
            <a:hlinkClick r:id="" action="ppaction://noaction">
              <a:snd r:embed="rId1" name="73 i-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1138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73 i22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3 i-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2" name="Rectangle 11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686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‘r</a:t>
            </a:r>
            <a:r>
              <a:rPr lang="en-GB" altLang="en-US" u="sng" dirty="0" smtClean="0">
                <a:latin typeface="SassoonPrimaryInfant" pitchFamily="2" charset="0"/>
              </a:rPr>
              <a:t>igh</a:t>
            </a:r>
            <a:r>
              <a:rPr lang="en-GB" altLang="en-US" dirty="0" smtClean="0">
                <a:latin typeface="SassoonPrimaryInfant" pitchFamily="2" charset="0"/>
              </a:rPr>
              <a:t>t’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75856" y="2031519"/>
            <a:ext cx="24384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500" dirty="0" err="1"/>
              <a:t>oa</a:t>
            </a:r>
            <a:endParaRPr lang="en-GB" altLang="en-US" sz="15500" dirty="0"/>
          </a:p>
        </p:txBody>
      </p:sp>
      <p:pic>
        <p:nvPicPr>
          <p:cNvPr id="29705" name="Picture 9" descr="pcs_popular_132">
            <a:hlinkClick r:id="" action="ppaction://noaction">
              <a:snd r:embed="rId1" name="80 o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04326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80 o23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0 o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379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0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5" name="Rectangle 14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13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‘g</a:t>
            </a:r>
            <a:r>
              <a:rPr lang="en-GB" altLang="en-US" u="sng" dirty="0" smtClean="0">
                <a:latin typeface="SassoonPrimaryInfant" pitchFamily="2" charset="0"/>
              </a:rPr>
              <a:t>oa</a:t>
            </a:r>
            <a:r>
              <a:rPr lang="en-GB" altLang="en-US" dirty="0" smtClean="0">
                <a:latin typeface="SassoonPrimaryInfant" pitchFamily="2" charset="0"/>
              </a:rPr>
              <a:t>t’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" fill="hold"/>
                                        <p:tgtEl>
                                          <p:spTgt spid="47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63706" y="2031519"/>
            <a:ext cx="217239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500" dirty="0" err="1"/>
              <a:t>oo</a:t>
            </a:r>
            <a:endParaRPr lang="en-GB" altLang="en-US" sz="15500" dirty="0"/>
          </a:p>
        </p:txBody>
      </p:sp>
      <p:pic>
        <p:nvPicPr>
          <p:cNvPr id="30726" name="Picture 6" descr="pcs_popular_132">
            <a:hlinkClick r:id="" action="ppaction://noaction">
              <a:snd r:embed="rId3" name="81 oo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3277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83 u23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3 u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5" name="Rectangle 14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6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737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‘m</a:t>
            </a:r>
            <a:r>
              <a:rPr lang="en-GB" altLang="en-US" u="sng" dirty="0" smtClean="0">
                <a:latin typeface="SassoonPrimaryInfant" pitchFamily="2" charset="0"/>
              </a:rPr>
              <a:t>oo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" fill="hold"/>
                                        <p:tgtEl>
                                          <p:spTgt spid="48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75856" y="2047401"/>
            <a:ext cx="217239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500" dirty="0" err="1"/>
              <a:t>oo</a:t>
            </a:r>
            <a:endParaRPr lang="en-GB" altLang="en-US" sz="15500" dirty="0"/>
          </a:p>
        </p:txBody>
      </p:sp>
      <p:grpSp>
        <p:nvGrpSpPr>
          <p:cNvPr id="31758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5" name="Rectangle 14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3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61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‘b</a:t>
            </a:r>
            <a:r>
              <a:rPr lang="en-GB" altLang="en-US" u="sng" dirty="0" smtClean="0">
                <a:latin typeface="SassoonPrimaryInfant" pitchFamily="2" charset="0"/>
              </a:rPr>
              <a:t>oo</a:t>
            </a:r>
            <a:r>
              <a:rPr lang="en-GB" altLang="en-US" dirty="0" smtClean="0">
                <a:latin typeface="SassoonPrimaryInfant" pitchFamily="2" charset="0"/>
              </a:rPr>
              <a:t>k’</a:t>
            </a:r>
            <a:endParaRPr lang="en-GB" altLang="en-US" dirty="0">
              <a:latin typeface="SassoonPrimaryInfant" pitchFamily="2" charset="0"/>
            </a:endParaRPr>
          </a:p>
        </p:txBody>
      </p:sp>
      <p:pic>
        <p:nvPicPr>
          <p:cNvPr id="23" name="Picture 3" descr="pcs_popular_132">
            <a:hlinkClick r:id="" action="ppaction://noaction">
              <a:snd r:embed="rId1" name="85 oo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2936"/>
            <a:ext cx="838200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85 o39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5 oo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0934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0860" y="7853082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b="1">
                <a:latin typeface="Comic Sans MS" pitchFamily="66" charset="0"/>
              </a:rPr>
              <a:t>Look at a book.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75856" y="2057400"/>
            <a:ext cx="1147763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v</a:t>
            </a:r>
          </a:p>
        </p:txBody>
      </p:sp>
      <p:pic>
        <p:nvPicPr>
          <p:cNvPr id="14339" name="Picture 3" descr="pcs_popular_132">
            <a:hlinkClick r:id="" action="ppaction://noaction">
              <a:snd r:embed="rId1" name="18 v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7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18 v19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8 v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44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4345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‘vuh!’</a:t>
              </a:r>
            </a:p>
          </p:txBody>
        </p:sp>
      </p:grp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05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75856" y="2038970"/>
            <a:ext cx="2151063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ar</a:t>
            </a:r>
            <a:endParaRPr lang="en-GB" altLang="en-US" sz="15600" dirty="0"/>
          </a:p>
        </p:txBody>
      </p:sp>
      <p:pic>
        <p:nvPicPr>
          <p:cNvPr id="32773" name="Picture 5" descr="pcs_popular_132">
            <a:hlinkClick r:id="" action="ppaction://noaction">
              <a:snd r:embed="rId1" name="86 a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1138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86 a24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6 a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7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0" name="Rectangle 9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780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‘c</a:t>
            </a:r>
            <a:r>
              <a:rPr lang="en-GB" altLang="en-US" u="sng" dirty="0" smtClean="0">
                <a:latin typeface="SassoonPrimaryInfant" pitchFamily="2" charset="0"/>
              </a:rPr>
              <a:t>ar</a:t>
            </a:r>
            <a:r>
              <a:rPr lang="en-GB" altLang="en-US" dirty="0" smtClean="0">
                <a:latin typeface="SassoonPrimaryInfant" pitchFamily="2" charset="0"/>
              </a:rPr>
              <a:t>d’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75856" y="2031519"/>
            <a:ext cx="1840568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500" dirty="0"/>
              <a:t>or</a:t>
            </a:r>
          </a:p>
        </p:txBody>
      </p:sp>
      <p:pic>
        <p:nvPicPr>
          <p:cNvPr id="33798" name="Picture 6" descr="pcs_popular_132">
            <a:hlinkClick r:id="" action="ppaction://noaction">
              <a:snd r:embed="rId1" name="89 o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0879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89 o25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9 o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6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5" name="Rectangle 14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809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‘f</a:t>
            </a:r>
            <a:r>
              <a:rPr lang="en-GB" altLang="en-US" u="sng" dirty="0" smtClean="0">
                <a:latin typeface="SassoonPrimaryInfant" pitchFamily="2" charset="0"/>
              </a:rPr>
              <a:t>or</a:t>
            </a:r>
            <a:r>
              <a:rPr lang="en-GB" altLang="en-US" dirty="0" smtClean="0">
                <a:latin typeface="SassoonPrimaryInfant" pitchFamily="2" charset="0"/>
              </a:rPr>
              <a:t>k’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08176" y="2038970"/>
            <a:ext cx="46482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/>
              <a:t>ur</a:t>
            </a:r>
          </a:p>
        </p:txBody>
      </p:sp>
      <p:pic>
        <p:nvPicPr>
          <p:cNvPr id="34821" name="Picture 5" descr="pcs_popular_132">
            <a:hlinkClick r:id="" action="ppaction://noaction">
              <a:snd r:embed="rId1" name="96 i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432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96 i26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6 i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7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2" name="Rectangle 11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830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‘t</a:t>
            </a:r>
            <a:r>
              <a:rPr lang="en-GB" altLang="en-US" u="sng" dirty="0" smtClean="0">
                <a:latin typeface="SassoonPrimaryInfant" pitchFamily="2" charset="0"/>
              </a:rPr>
              <a:t>ur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75856" y="2038970"/>
            <a:ext cx="2716213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ow</a:t>
            </a:r>
            <a:endParaRPr lang="en-GB" altLang="en-US" sz="15600" dirty="0"/>
          </a:p>
        </p:txBody>
      </p:sp>
      <p:pic>
        <p:nvPicPr>
          <p:cNvPr id="35845" name="Picture 5" descr="pcs_popular_132">
            <a:hlinkClick r:id="" action="ppaction://noaction">
              <a:snd r:embed="rId1" name="100 ow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79830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100 26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0 ow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9" name="Rectangle 8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51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‘t</a:t>
            </a:r>
            <a:r>
              <a:rPr lang="en-GB" altLang="en-US" u="sng" dirty="0" smtClean="0">
                <a:latin typeface="SassoonPrimaryInfant" pitchFamily="2" charset="0"/>
              </a:rPr>
              <a:t>ow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275856" y="2038970"/>
            <a:ext cx="17811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oi</a:t>
            </a:r>
            <a:endParaRPr lang="en-GB" altLang="en-US" sz="15600" dirty="0"/>
          </a:p>
        </p:txBody>
      </p:sp>
      <p:pic>
        <p:nvPicPr>
          <p:cNvPr id="36869" name="Picture 7" descr="pcs_popular_132">
            <a:hlinkClick r:id="" action="ppaction://noaction">
              <a:snd r:embed="rId1" name="102 oi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28" y="2881139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102 26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2 oi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2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9" name="Rectangle 8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875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‘c</a:t>
            </a:r>
            <a:r>
              <a:rPr lang="en-GB" altLang="en-US" u="sng" dirty="0" smtClean="0">
                <a:latin typeface="SassoonPrimaryInfant" pitchFamily="2" charset="0"/>
              </a:rPr>
              <a:t>oi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275856" y="2038970"/>
            <a:ext cx="375285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/>
              <a:t>ear</a:t>
            </a:r>
          </a:p>
        </p:txBody>
      </p:sp>
      <p:pic>
        <p:nvPicPr>
          <p:cNvPr id="37892" name="Picture 4" descr="pcs_popular_132">
            <a:hlinkClick r:id="" action="ppaction://noaction">
              <a:snd r:embed="rId1" name="104 ea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1138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104 26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4 ea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6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9" name="Rectangle 8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899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‘b</a:t>
            </a:r>
            <a:r>
              <a:rPr lang="en-GB" altLang="en-US" u="sng" dirty="0" smtClean="0">
                <a:latin typeface="SassoonPrimaryInfant" pitchFamily="2" charset="0"/>
              </a:rPr>
              <a:t>ear</a:t>
            </a:r>
            <a:r>
              <a:rPr lang="en-GB" altLang="en-US" dirty="0" smtClean="0">
                <a:latin typeface="SassoonPrimaryInfant" pitchFamily="2" charset="0"/>
              </a:rPr>
              <a:t>d’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" fill="hold"/>
                                        <p:tgtEl>
                                          <p:spTgt spid="57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64768" y="2038970"/>
            <a:ext cx="28194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/>
              <a:t>air</a:t>
            </a:r>
          </a:p>
        </p:txBody>
      </p:sp>
      <p:pic>
        <p:nvPicPr>
          <p:cNvPr id="38917" name="Picture 5" descr="pcs_popular_132">
            <a:hlinkClick r:id="" action="ppaction://noaction">
              <a:snd r:embed="rId1" name="93 ai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961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93 a27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3 ai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3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12" name="Rectangle 11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926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‘h</a:t>
            </a:r>
            <a:r>
              <a:rPr lang="en-GB" altLang="en-US" u="sng" dirty="0" smtClean="0">
                <a:latin typeface="SassoonPrimaryInfant" pitchFamily="2" charset="0"/>
              </a:rPr>
              <a:t>air</a:t>
            </a:r>
            <a:r>
              <a:rPr lang="en-GB" altLang="en-US" dirty="0" smtClean="0">
                <a:latin typeface="SassoonPrimaryInfant" pitchFamily="2" charset="0"/>
              </a:rPr>
              <a:t>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324200" y="2038970"/>
            <a:ext cx="30480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5600" dirty="0" err="1"/>
              <a:t>ure</a:t>
            </a:r>
            <a:endParaRPr lang="en-GB" altLang="en-US" sz="15600" dirty="0"/>
          </a:p>
        </p:txBody>
      </p:sp>
      <p:pic>
        <p:nvPicPr>
          <p:cNvPr id="39939" name="Picture 3" descr="pcs_popular_132">
            <a:hlinkClick r:id="" action="ppaction://noaction">
              <a:snd r:embed="rId1" name="107 ur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79830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107 27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7 ur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944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920038" y="5846763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‘p</a:t>
            </a:r>
            <a:r>
              <a:rPr lang="en-GB" altLang="en-US" u="sng" dirty="0" smtClean="0">
                <a:latin typeface="SassoonPrimaryInfant" pitchFamily="2" charset="0"/>
              </a:rPr>
              <a:t>ure</a:t>
            </a:r>
            <a:r>
              <a:rPr lang="en-GB" altLang="en-US" dirty="0" smtClean="0">
                <a:latin typeface="SassoonPrimaryInfant" pitchFamily="2" charset="0"/>
              </a:rPr>
              <a:t>’</a:t>
            </a:r>
            <a:endParaRPr lang="en-GB" altLang="en-US" dirty="0">
              <a:latin typeface="SassoonPrimaryInfant" pitchFamily="2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07950" y="115888"/>
            <a:ext cx="8712796" cy="6616700"/>
            <a:chOff x="179388" y="125413"/>
            <a:chExt cx="8713787" cy="6616700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834" cy="1800225"/>
            </a:xfrm>
            <a:prstGeom prst="rect">
              <a:avLst/>
            </a:prstGeom>
            <a:blipFill dpi="0" rotWithShape="1">
              <a:blip r:embed="rId3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944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PrimaryInfant" pitchFamily="2" charset="0"/>
                </a:rPr>
                <a:t>Click on the star to hear the sound. Can you say it yourself? 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75856" y="2038970"/>
            <a:ext cx="19462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5600" dirty="0" err="1"/>
              <a:t>er</a:t>
            </a:r>
            <a:endParaRPr lang="en-GB" altLang="en-US" sz="15600" dirty="0"/>
          </a:p>
        </p:txBody>
      </p:sp>
      <p:pic>
        <p:nvPicPr>
          <p:cNvPr id="15" name="Picture 7" descr="pcs_popular_132">
            <a:hlinkClick r:id="" action="ppaction://noaction">
              <a:snd r:embed="rId1" name="98 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3167"/>
            <a:ext cx="8382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98 e25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8 e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444903" y="3181309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SassoonPrimaryInfant" pitchFamily="2" charset="0"/>
              </a:rPr>
              <a:t>as in ‘f</a:t>
            </a:r>
            <a:r>
              <a:rPr lang="en-GB" altLang="en-US" u="sng" dirty="0" smtClean="0">
                <a:latin typeface="SassoonPrimaryInfant" pitchFamily="2" charset="0"/>
              </a:rPr>
              <a:t>er</a:t>
            </a:r>
            <a:r>
              <a:rPr lang="en-GB" altLang="en-US" dirty="0" smtClean="0">
                <a:latin typeface="SassoonPrimaryInfant" pitchFamily="2" charset="0"/>
              </a:rPr>
              <a:t>n’</a:t>
            </a:r>
            <a:endParaRPr lang="en-GB" altLang="en-US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37107"/>
      </p:ext>
    </p:extLst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77344" y="2002287"/>
            <a:ext cx="2590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w</a:t>
            </a:r>
          </a:p>
        </p:txBody>
      </p:sp>
      <p:pic>
        <p:nvPicPr>
          <p:cNvPr id="15363" name="Picture 3" descr="pcs_popular_132">
            <a:hlinkClick r:id="" action="ppaction://noaction">
              <a:snd r:embed="rId1" name="49 w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56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49 w19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9 w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368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5369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‘wuh!’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6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5856" y="2060848"/>
            <a:ext cx="13541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x</a:t>
            </a:r>
          </a:p>
        </p:txBody>
      </p:sp>
      <p:pic>
        <p:nvPicPr>
          <p:cNvPr id="16387" name="Picture 3" descr="pcs_popular_132">
            <a:hlinkClick r:id="" action="ppaction://noaction">
              <a:snd r:embed="rId1" name="51 x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877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51 x19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1 x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92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6393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‘ex!’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9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347864" y="2001838"/>
            <a:ext cx="12160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y</a:t>
            </a:r>
          </a:p>
        </p:txBody>
      </p:sp>
      <p:pic>
        <p:nvPicPr>
          <p:cNvPr id="17411" name="Picture 3" descr="pcs_popular_132">
            <a:hlinkClick r:id="" action="ppaction://noaction">
              <a:snd r:embed="rId1" name="52 y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7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52 y19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2 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16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7417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‘yuh!’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7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03848" y="1988840"/>
            <a:ext cx="125095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>
                <a:latin typeface="Comic Sans MS" pitchFamily="66" charset="0"/>
              </a:rPr>
              <a:t>z</a:t>
            </a:r>
          </a:p>
        </p:txBody>
      </p:sp>
      <p:pic>
        <p:nvPicPr>
          <p:cNvPr id="18435" name="Picture 3" descr="pcs_popular_132">
            <a:hlinkClick r:id="" action="ppaction://noaction">
              <a:snd r:embed="rId1" name="20 z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90512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20 z19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0 z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0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8441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‘zuh!’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9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03848" y="2016745"/>
            <a:ext cx="23383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 err="1">
                <a:latin typeface="Comic Sans MS" pitchFamily="66" charset="0"/>
              </a:rPr>
              <a:t>zz</a:t>
            </a:r>
            <a:endParaRPr lang="en-GB" altLang="en-US" sz="15600" dirty="0">
              <a:latin typeface="Comic Sans MS" pitchFamily="66" charset="0"/>
            </a:endParaRPr>
          </a:p>
        </p:txBody>
      </p:sp>
      <p:pic>
        <p:nvPicPr>
          <p:cNvPr id="19459" name="Picture 3" descr="pcs_popular_132">
            <a:hlinkClick r:id="" action="ppaction://noaction">
              <a:snd r:embed="rId1" name="20 z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90512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20 z20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0 z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64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19465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‘zuh!’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9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63379" y="2038970"/>
            <a:ext cx="22447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 err="1">
                <a:latin typeface="Comic Sans MS" pitchFamily="66" charset="0"/>
              </a:rPr>
              <a:t>qu</a:t>
            </a:r>
            <a:endParaRPr lang="en-GB" altLang="en-US" sz="15600" dirty="0">
              <a:latin typeface="Comic Sans MS" pitchFamily="66" charset="0"/>
            </a:endParaRPr>
          </a:p>
        </p:txBody>
      </p:sp>
      <p:pic>
        <p:nvPicPr>
          <p:cNvPr id="20483" name="Picture 3" descr="pcs_popular_132">
            <a:hlinkClick r:id="" action="ppaction://noaction">
              <a:snd r:embed="rId1" name="46 qu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877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46 q20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6 qu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88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20489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SassoonPrimaryInfant" pitchFamily="2" charset="0"/>
                </a:rPr>
                <a:t>*Not ‘</a:t>
              </a:r>
              <a:r>
                <a:rPr lang="en-GB" altLang="en-US" sz="2000" dirty="0" err="1" smtClean="0">
                  <a:latin typeface="SassoonPrimaryInfant" pitchFamily="2" charset="0"/>
                </a:rPr>
                <a:t>qu</a:t>
              </a:r>
              <a:r>
                <a:rPr lang="en-GB" altLang="en-US" sz="2000" dirty="0" smtClean="0">
                  <a:latin typeface="SassoonPrimaryInfant" pitchFamily="2" charset="0"/>
                </a:rPr>
                <a:t>-uh</a:t>
              </a:r>
              <a:r>
                <a:rPr lang="en-GB" altLang="en-US" sz="2000" dirty="0">
                  <a:latin typeface="SassoonPrimaryInfant" pitchFamily="2" charset="0"/>
                </a:rPr>
                <a:t>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4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40088" y="2038970"/>
            <a:ext cx="2590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 dirty="0" err="1">
                <a:latin typeface="Comic Sans MS" pitchFamily="66" charset="0"/>
              </a:rPr>
              <a:t>ch</a:t>
            </a:r>
            <a:endParaRPr lang="en-GB" altLang="en-US" sz="15600" dirty="0">
              <a:latin typeface="Comic Sans MS" pitchFamily="66" charset="0"/>
            </a:endParaRPr>
          </a:p>
        </p:txBody>
      </p:sp>
      <p:pic>
        <p:nvPicPr>
          <p:cNvPr id="21507" name="Picture 3" descr="pcs_popular_132">
            <a:hlinkClick r:id="" action="ppaction://noaction">
              <a:snd r:embed="rId1" name="53 c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98775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53 c20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3 ch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179388" y="125413"/>
            <a:ext cx="8918575" cy="6688137"/>
            <a:chOff x="179388" y="125413"/>
            <a:chExt cx="8918575" cy="6688137"/>
          </a:xfrm>
        </p:grpSpPr>
        <p:sp>
          <p:nvSpPr>
            <p:cNvPr id="6" name="Rectangle 5"/>
            <p:cNvSpPr/>
            <p:nvPr/>
          </p:nvSpPr>
          <p:spPr>
            <a:xfrm>
              <a:off x="179388" y="4941888"/>
              <a:ext cx="2160587" cy="1800225"/>
            </a:xfrm>
            <a:prstGeom prst="rect">
              <a:avLst/>
            </a:prstGeom>
            <a:blipFill dpi="0" rotWithShape="1">
              <a:blip r:embed="rId5">
                <a:alphaModFix amt="6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12" name="TextBox 2"/>
            <p:cNvSpPr txBox="1">
              <a:spLocks noChangeArrowheads="1"/>
            </p:cNvSpPr>
            <p:nvPr/>
          </p:nvSpPr>
          <p:spPr bwMode="auto">
            <a:xfrm>
              <a:off x="179388" y="125413"/>
              <a:ext cx="87137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Click on the star to hear the sound. Can you say it yourself?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SassoonPrimaryInfant" pitchFamily="2" charset="0"/>
                </a:rPr>
                <a:t>Be careful to keep the sound short!*</a:t>
              </a:r>
            </a:p>
          </p:txBody>
        </p:sp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7010400" y="6413500"/>
              <a:ext cx="2087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PrimaryInfant" pitchFamily="2" charset="0"/>
                </a:rPr>
                <a:t>*Not ‘chuh!’</a:t>
              </a:r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32750" y="5856288"/>
            <a:ext cx="1044575" cy="54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SassoonPrimaryInfant" pitchFamily="2" charset="0"/>
              </a:rPr>
              <a:t>next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7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11829</TotalTime>
  <Words>736</Words>
  <Application>Microsoft Office PowerPoint</Application>
  <PresentationFormat>On-screen Show (4:3)</PresentationFormat>
  <Paragraphs>129</Paragraphs>
  <Slides>28</Slides>
  <Notes>1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Calibri</vt:lpstr>
      <vt:lpstr>Comic Sans MS</vt:lpstr>
      <vt:lpstr>SassoonPrimaryInfant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Leys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Waterleys Primary School</dc:creator>
  <cp:lastModifiedBy>Teacher</cp:lastModifiedBy>
  <cp:revision>36</cp:revision>
  <dcterms:created xsi:type="dcterms:W3CDTF">2010-03-02T16:32:51Z</dcterms:created>
  <dcterms:modified xsi:type="dcterms:W3CDTF">2014-04-23T10:39:55Z</dcterms:modified>
</cp:coreProperties>
</file>